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4" r:id="rId2"/>
    <p:sldId id="292" r:id="rId3"/>
    <p:sldId id="34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444"/>
    <a:srgbClr val="333333"/>
    <a:srgbClr val="F09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CF3A4-D656-F94D-9586-2176ED6E0DC8}" v="1" dt="2021-08-30T16:25:24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3"/>
    <p:restoredTop sz="95783"/>
  </p:normalViewPr>
  <p:slideViewPr>
    <p:cSldViewPr snapToGrid="0" snapToObjects="1">
      <p:cViewPr varScale="1">
        <p:scale>
          <a:sx n="102" d="100"/>
          <a:sy n="102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C412-8435-5547-A4D6-70A8472C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601" y="299261"/>
            <a:ext cx="8774398" cy="92330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ENCOUNTER WEEKEND</a:t>
            </a:r>
            <a:endParaRPr lang="en-US" sz="7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19ACD3A-4E2D-B14C-BAD8-0AC5AEBC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08" y="4365786"/>
            <a:ext cx="1752404" cy="1752404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155451B-B142-FC4C-90D5-DD5816CA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67" y="4365786"/>
            <a:ext cx="1752404" cy="175240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2ED4626-B133-4043-A34F-B1A306718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26" y="4365786"/>
            <a:ext cx="1752404" cy="175240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BC1D777-E2BB-CF47-9442-15CB244A3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697" y="4365786"/>
            <a:ext cx="1752404" cy="1752404"/>
          </a:xfrm>
          <a:prstGeom prst="rect">
            <a:avLst/>
          </a:prstGeom>
        </p:spPr>
      </p:pic>
      <p:pic>
        <p:nvPicPr>
          <p:cNvPr id="13" name="Picture 12" descr="Shape, icon, arrow&#10;&#10;Description automatically generated">
            <a:extLst>
              <a:ext uri="{FF2B5EF4-FFF2-40B4-BE49-F238E27FC236}">
                <a16:creationId xmlns:a16="http://schemas.microsoft.com/office/drawing/2014/main" id="{1D9F5F0E-8086-484D-9D13-B9D10E3A3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713" y="4495999"/>
            <a:ext cx="1752404" cy="1752404"/>
          </a:xfrm>
          <a:prstGeom prst="rect">
            <a:avLst/>
          </a:prstGeom>
        </p:spPr>
      </p:pic>
      <p:pic>
        <p:nvPicPr>
          <p:cNvPr id="15" name="Picture 14" descr="A picture containing vector graphics, pallette&#10;&#10;Description automatically generated">
            <a:extLst>
              <a:ext uri="{FF2B5EF4-FFF2-40B4-BE49-F238E27FC236}">
                <a16:creationId xmlns:a16="http://schemas.microsoft.com/office/drawing/2014/main" id="{AB152200-C841-F04B-9B7F-099C6D588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6683" y="4680253"/>
            <a:ext cx="1182029" cy="1175144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393A391-BB9C-D349-B737-5DEDE6E88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86" y="537927"/>
            <a:ext cx="3293115" cy="329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806F00-9A0F-5943-BCF3-779956E89D9B}"/>
              </a:ext>
            </a:extLst>
          </p:cNvPr>
          <p:cNvSpPr/>
          <p:nvPr/>
        </p:nvSpPr>
        <p:spPr>
          <a:xfrm>
            <a:off x="3923818" y="1153386"/>
            <a:ext cx="8143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Edit &amp; Add Details HERE:</a:t>
            </a:r>
          </a:p>
          <a:p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Day / time</a:t>
            </a: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Location</a:t>
            </a: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Registrations details</a:t>
            </a:r>
            <a:endParaRPr lang="en-US" sz="3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8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C412-8435-5547-A4D6-70A8472C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201"/>
            <a:ext cx="12192000" cy="15559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We are a community of church planters with a vision of starting 1,000 churches in creative spaces and places throughout the world.</a:t>
            </a:r>
            <a:endParaRPr lang="en-US" sz="48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19ACD3A-4E2D-B14C-BAD8-0AC5AEBC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08" y="4365786"/>
            <a:ext cx="1752404" cy="1752404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155451B-B142-FC4C-90D5-DD5816CA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67" y="4365786"/>
            <a:ext cx="1752404" cy="175240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2ED4626-B133-4043-A34F-B1A306718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26" y="4365786"/>
            <a:ext cx="1752404" cy="175240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BC1D777-E2BB-CF47-9442-15CB244A3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697" y="4365786"/>
            <a:ext cx="1752404" cy="1752404"/>
          </a:xfrm>
          <a:prstGeom prst="rect">
            <a:avLst/>
          </a:prstGeom>
        </p:spPr>
      </p:pic>
      <p:pic>
        <p:nvPicPr>
          <p:cNvPr id="13" name="Picture 12" descr="Shape, icon, arrow&#10;&#10;Description automatically generated">
            <a:extLst>
              <a:ext uri="{FF2B5EF4-FFF2-40B4-BE49-F238E27FC236}">
                <a16:creationId xmlns:a16="http://schemas.microsoft.com/office/drawing/2014/main" id="{1D9F5F0E-8086-484D-9D13-B9D10E3A3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713" y="4495999"/>
            <a:ext cx="1752404" cy="1752404"/>
          </a:xfrm>
          <a:prstGeom prst="rect">
            <a:avLst/>
          </a:prstGeom>
        </p:spPr>
      </p:pic>
      <p:pic>
        <p:nvPicPr>
          <p:cNvPr id="15" name="Picture 14" descr="A picture containing vector graphics, pallette&#10;&#10;Description automatically generated">
            <a:extLst>
              <a:ext uri="{FF2B5EF4-FFF2-40B4-BE49-F238E27FC236}">
                <a16:creationId xmlns:a16="http://schemas.microsoft.com/office/drawing/2014/main" id="{AB152200-C841-F04B-9B7F-099C6D588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6683" y="4680253"/>
            <a:ext cx="1182029" cy="1175144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7DE89D27-BEFD-B942-80E2-76157FC2D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297" y="511781"/>
            <a:ext cx="2496843" cy="249684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393A391-BB9C-D349-B737-5DEDE6E88C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988" y="511781"/>
            <a:ext cx="2496843" cy="249684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BC9F615-A177-1B46-8669-2C5DE34ECA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679" y="511781"/>
            <a:ext cx="2496843" cy="2496843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162E6479-CE99-7245-953E-05F281DE0D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5370" y="511781"/>
            <a:ext cx="2496843" cy="24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, pallette&#10;&#10;Description automatically generated">
            <a:extLst>
              <a:ext uri="{FF2B5EF4-FFF2-40B4-BE49-F238E27FC236}">
                <a16:creationId xmlns:a16="http://schemas.microsoft.com/office/drawing/2014/main" id="{39F4EC3C-A01D-3E47-B185-106EEAAE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397" y="705153"/>
            <a:ext cx="1182029" cy="11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51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32173</TotalTime>
  <Words>37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Trebuchet MS</vt:lpstr>
      <vt:lpstr>Berlin</vt:lpstr>
      <vt:lpstr>ENCOUNTER WEEKEND</vt:lpstr>
      <vt:lpstr>We are a community of church planters with a vision of starting 1,000 churches in creative spaces and places throughout the world.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Relentless Pursuit</dc:title>
  <dc:creator>JR Rushik</dc:creator>
  <cp:lastModifiedBy>JR Rushik</cp:lastModifiedBy>
  <cp:revision>9</cp:revision>
  <dcterms:created xsi:type="dcterms:W3CDTF">2021-03-04T14:50:02Z</dcterms:created>
  <dcterms:modified xsi:type="dcterms:W3CDTF">2021-08-30T16:26:09Z</dcterms:modified>
</cp:coreProperties>
</file>